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62" r:id="rId3"/>
    <p:sldId id="275" r:id="rId4"/>
    <p:sldId id="277" r:id="rId5"/>
    <p:sldId id="278" r:id="rId6"/>
    <p:sldId id="280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547E"/>
    <a:srgbClr val="77CCD1"/>
    <a:srgbClr val="4472C4"/>
    <a:srgbClr val="3E577E"/>
    <a:srgbClr val="327B96"/>
    <a:srgbClr val="7ED0D5"/>
    <a:srgbClr val="386B8C"/>
    <a:srgbClr val="70CAD2"/>
    <a:srgbClr val="67CCD2"/>
    <a:srgbClr val="DC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7BE351-DA40-4C13-96BA-E016D05EC145}" v="13" dt="2023-09-26T15:59:04.3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hann Berthoux" userId="fba471465306ade5" providerId="LiveId" clId="{D17BE351-DA40-4C13-96BA-E016D05EC145}"/>
    <pc:docChg chg="undo custSel addSld delSld modSld">
      <pc:chgData name="Yohann Berthoux" userId="fba471465306ade5" providerId="LiveId" clId="{D17BE351-DA40-4C13-96BA-E016D05EC145}" dt="2023-09-29T13:12:29.196" v="1904" actId="47"/>
      <pc:docMkLst>
        <pc:docMk/>
      </pc:docMkLst>
      <pc:sldChg chg="modSp mod">
        <pc:chgData name="Yohann Berthoux" userId="fba471465306ade5" providerId="LiveId" clId="{D17BE351-DA40-4C13-96BA-E016D05EC145}" dt="2023-09-26T15:37:37.791" v="30" actId="207"/>
        <pc:sldMkLst>
          <pc:docMk/>
          <pc:sldMk cId="3000974173" sldId="262"/>
        </pc:sldMkLst>
        <pc:spChg chg="mod">
          <ac:chgData name="Yohann Berthoux" userId="fba471465306ade5" providerId="LiveId" clId="{D17BE351-DA40-4C13-96BA-E016D05EC145}" dt="2023-09-26T15:37:32.688" v="29" actId="207"/>
          <ac:spMkLst>
            <pc:docMk/>
            <pc:sldMk cId="3000974173" sldId="262"/>
            <ac:spMk id="11" creationId="{E0BA5986-E47A-49C2-9BBC-5D001D6BC863}"/>
          </ac:spMkLst>
        </pc:spChg>
        <pc:spChg chg="mod">
          <ac:chgData name="Yohann Berthoux" userId="fba471465306ade5" providerId="LiveId" clId="{D17BE351-DA40-4C13-96BA-E016D05EC145}" dt="2023-09-26T15:37:37.791" v="30" actId="207"/>
          <ac:spMkLst>
            <pc:docMk/>
            <pc:sldMk cId="3000974173" sldId="262"/>
            <ac:spMk id="12" creationId="{EC09A85F-87CB-1A30-F7A6-A16251029CA3}"/>
          </ac:spMkLst>
        </pc:spChg>
      </pc:sldChg>
      <pc:sldChg chg="delSp del mod">
        <pc:chgData name="Yohann Berthoux" userId="fba471465306ade5" providerId="LiveId" clId="{D17BE351-DA40-4C13-96BA-E016D05EC145}" dt="2023-09-29T13:12:29.196" v="1904" actId="47"/>
        <pc:sldMkLst>
          <pc:docMk/>
          <pc:sldMk cId="2157034387" sldId="267"/>
        </pc:sldMkLst>
        <pc:grpChg chg="del">
          <ac:chgData name="Yohann Berthoux" userId="fba471465306ade5" providerId="LiveId" clId="{D17BE351-DA40-4C13-96BA-E016D05EC145}" dt="2023-09-26T15:51:14.772" v="1212" actId="478"/>
          <ac:grpSpMkLst>
            <pc:docMk/>
            <pc:sldMk cId="2157034387" sldId="267"/>
            <ac:grpSpMk id="18" creationId="{6F20E196-483B-4E73-801B-7EDDF73CDC73}"/>
          </ac:grpSpMkLst>
        </pc:grpChg>
      </pc:sldChg>
      <pc:sldChg chg="del">
        <pc:chgData name="Yohann Berthoux" userId="fba471465306ade5" providerId="LiveId" clId="{D17BE351-DA40-4C13-96BA-E016D05EC145}" dt="2023-09-26T15:37:00.676" v="0" actId="47"/>
        <pc:sldMkLst>
          <pc:docMk/>
          <pc:sldMk cId="3527399147" sldId="270"/>
        </pc:sldMkLst>
      </pc:sldChg>
      <pc:sldChg chg="del">
        <pc:chgData name="Yohann Berthoux" userId="fba471465306ade5" providerId="LiveId" clId="{D17BE351-DA40-4C13-96BA-E016D05EC145}" dt="2023-09-26T15:51:12.333" v="1211" actId="47"/>
        <pc:sldMkLst>
          <pc:docMk/>
          <pc:sldMk cId="3751792189" sldId="271"/>
        </pc:sldMkLst>
      </pc:sldChg>
      <pc:sldChg chg="del">
        <pc:chgData name="Yohann Berthoux" userId="fba471465306ade5" providerId="LiveId" clId="{D17BE351-DA40-4C13-96BA-E016D05EC145}" dt="2023-09-26T15:51:25.894" v="1213" actId="47"/>
        <pc:sldMkLst>
          <pc:docMk/>
          <pc:sldMk cId="1374812802" sldId="272"/>
        </pc:sldMkLst>
      </pc:sldChg>
      <pc:sldChg chg="del">
        <pc:chgData name="Yohann Berthoux" userId="fba471465306ade5" providerId="LiveId" clId="{D17BE351-DA40-4C13-96BA-E016D05EC145}" dt="2023-09-26T15:37:53.058" v="31" actId="47"/>
        <pc:sldMkLst>
          <pc:docMk/>
          <pc:sldMk cId="1567085676" sldId="273"/>
        </pc:sldMkLst>
      </pc:sldChg>
      <pc:sldChg chg="del">
        <pc:chgData name="Yohann Berthoux" userId="fba471465306ade5" providerId="LiveId" clId="{D17BE351-DA40-4C13-96BA-E016D05EC145}" dt="2023-09-26T15:51:12.333" v="1211" actId="47"/>
        <pc:sldMkLst>
          <pc:docMk/>
          <pc:sldMk cId="3049052955" sldId="274"/>
        </pc:sldMkLst>
      </pc:sldChg>
      <pc:sldChg chg="addSp delSp modSp mod">
        <pc:chgData name="Yohann Berthoux" userId="fba471465306ade5" providerId="LiveId" clId="{D17BE351-DA40-4C13-96BA-E016D05EC145}" dt="2023-09-28T09:46:36.338" v="1859" actId="14100"/>
        <pc:sldMkLst>
          <pc:docMk/>
          <pc:sldMk cId="3457371554" sldId="275"/>
        </pc:sldMkLst>
        <pc:spChg chg="del mod">
          <ac:chgData name="Yohann Berthoux" userId="fba471465306ade5" providerId="LiveId" clId="{D17BE351-DA40-4C13-96BA-E016D05EC145}" dt="2023-09-26T15:38:24.453" v="64" actId="478"/>
          <ac:spMkLst>
            <pc:docMk/>
            <pc:sldMk cId="3457371554" sldId="275"/>
            <ac:spMk id="3" creationId="{E0182A3A-B0DA-2789-3568-C0E1BCD6BDC7}"/>
          </ac:spMkLst>
        </pc:spChg>
        <pc:spChg chg="mod">
          <ac:chgData name="Yohann Berthoux" userId="fba471465306ade5" providerId="LiveId" clId="{D17BE351-DA40-4C13-96BA-E016D05EC145}" dt="2023-09-26T15:38:48.884" v="84" actId="20577"/>
          <ac:spMkLst>
            <pc:docMk/>
            <pc:sldMk cId="3457371554" sldId="275"/>
            <ac:spMk id="17" creationId="{78C21A52-45C8-16F2-41C7-7FE6E95D6FB2}"/>
          </ac:spMkLst>
        </pc:spChg>
        <pc:spChg chg="add del mod">
          <ac:chgData name="Yohann Berthoux" userId="fba471465306ade5" providerId="LiveId" clId="{D17BE351-DA40-4C13-96BA-E016D05EC145}" dt="2023-09-26T15:38:50.223" v="86"/>
          <ac:spMkLst>
            <pc:docMk/>
            <pc:sldMk cId="3457371554" sldId="275"/>
            <ac:spMk id="18" creationId="{8B5D3AE4-F76D-93F7-42E5-E85C9A0CB91A}"/>
          </ac:spMkLst>
        </pc:spChg>
        <pc:spChg chg="add mod">
          <ac:chgData name="Yohann Berthoux" userId="fba471465306ade5" providerId="LiveId" clId="{D17BE351-DA40-4C13-96BA-E016D05EC145}" dt="2023-09-26T15:39:44.351" v="214" actId="20577"/>
          <ac:spMkLst>
            <pc:docMk/>
            <pc:sldMk cId="3457371554" sldId="275"/>
            <ac:spMk id="19" creationId="{A3942177-07AC-931B-1D06-3CB1A70EE422}"/>
          </ac:spMkLst>
        </pc:spChg>
        <pc:spChg chg="add mod">
          <ac:chgData name="Yohann Berthoux" userId="fba471465306ade5" providerId="LiveId" clId="{D17BE351-DA40-4C13-96BA-E016D05EC145}" dt="2023-09-28T09:46:36.338" v="1859" actId="14100"/>
          <ac:spMkLst>
            <pc:docMk/>
            <pc:sldMk cId="3457371554" sldId="275"/>
            <ac:spMk id="20" creationId="{8C37CFDE-8C06-A9B5-9B3E-8D8834873258}"/>
          </ac:spMkLst>
        </pc:spChg>
        <pc:picChg chg="del">
          <ac:chgData name="Yohann Berthoux" userId="fba471465306ade5" providerId="LiveId" clId="{D17BE351-DA40-4C13-96BA-E016D05EC145}" dt="2023-09-26T15:38:10.931" v="62" actId="478"/>
          <ac:picMkLst>
            <pc:docMk/>
            <pc:sldMk cId="3457371554" sldId="275"/>
            <ac:picMk id="12" creationId="{32C7306C-8DF4-9C2E-60E7-F075EBA1459B}"/>
          </ac:picMkLst>
        </pc:picChg>
      </pc:sldChg>
      <pc:sldChg chg="del">
        <pc:chgData name="Yohann Berthoux" userId="fba471465306ade5" providerId="LiveId" clId="{D17BE351-DA40-4C13-96BA-E016D05EC145}" dt="2023-09-26T15:51:12.333" v="1211" actId="47"/>
        <pc:sldMkLst>
          <pc:docMk/>
          <pc:sldMk cId="4139296019" sldId="276"/>
        </pc:sldMkLst>
      </pc:sldChg>
      <pc:sldChg chg="addSp delSp modSp mod">
        <pc:chgData name="Yohann Berthoux" userId="fba471465306ade5" providerId="LiveId" clId="{D17BE351-DA40-4C13-96BA-E016D05EC145}" dt="2023-09-26T15:50:05.025" v="1183" actId="20577"/>
        <pc:sldMkLst>
          <pc:docMk/>
          <pc:sldMk cId="2474262428" sldId="277"/>
        </pc:sldMkLst>
        <pc:spChg chg="del">
          <ac:chgData name="Yohann Berthoux" userId="fba471465306ade5" providerId="LiveId" clId="{D17BE351-DA40-4C13-96BA-E016D05EC145}" dt="2023-09-26T15:44:05.088" v="531" actId="478"/>
          <ac:spMkLst>
            <pc:docMk/>
            <pc:sldMk cId="2474262428" sldId="277"/>
            <ac:spMk id="2" creationId="{93BD6D05-C609-0C58-AD0D-7E8A1DC2C273}"/>
          </ac:spMkLst>
        </pc:spChg>
        <pc:spChg chg="del">
          <ac:chgData name="Yohann Berthoux" userId="fba471465306ade5" providerId="LiveId" clId="{D17BE351-DA40-4C13-96BA-E016D05EC145}" dt="2023-09-26T15:40:57.618" v="340" actId="478"/>
          <ac:spMkLst>
            <pc:docMk/>
            <pc:sldMk cId="2474262428" sldId="277"/>
            <ac:spMk id="3" creationId="{E0182A3A-B0DA-2789-3568-C0E1BCD6BDC7}"/>
          </ac:spMkLst>
        </pc:spChg>
        <pc:spChg chg="mod">
          <ac:chgData name="Yohann Berthoux" userId="fba471465306ade5" providerId="LiveId" clId="{D17BE351-DA40-4C13-96BA-E016D05EC145}" dt="2023-09-26T15:50:05.025" v="1183" actId="20577"/>
          <ac:spMkLst>
            <pc:docMk/>
            <pc:sldMk cId="2474262428" sldId="277"/>
            <ac:spMk id="6" creationId="{A7DB7233-0F73-4DAF-B8B2-80336F85BB6D}"/>
          </ac:spMkLst>
        </pc:spChg>
        <pc:spChg chg="del">
          <ac:chgData name="Yohann Berthoux" userId="fba471465306ade5" providerId="LiveId" clId="{D17BE351-DA40-4C13-96BA-E016D05EC145}" dt="2023-09-26T15:41:04.463" v="344" actId="478"/>
          <ac:spMkLst>
            <pc:docMk/>
            <pc:sldMk cId="2474262428" sldId="277"/>
            <ac:spMk id="7" creationId="{21CF0D85-F15D-BBF2-254E-C1AC9B6BBF9D}"/>
          </ac:spMkLst>
        </pc:spChg>
        <pc:spChg chg="del">
          <ac:chgData name="Yohann Berthoux" userId="fba471465306ade5" providerId="LiveId" clId="{D17BE351-DA40-4C13-96BA-E016D05EC145}" dt="2023-09-26T15:41:02.919" v="343" actId="478"/>
          <ac:spMkLst>
            <pc:docMk/>
            <pc:sldMk cId="2474262428" sldId="277"/>
            <ac:spMk id="8" creationId="{CBE13C61-84CE-92A3-F650-E965FF4B77E3}"/>
          </ac:spMkLst>
        </pc:spChg>
        <pc:spChg chg="del">
          <ac:chgData name="Yohann Berthoux" userId="fba471465306ade5" providerId="LiveId" clId="{D17BE351-DA40-4C13-96BA-E016D05EC145}" dt="2023-09-26T15:41:01.466" v="342" actId="478"/>
          <ac:spMkLst>
            <pc:docMk/>
            <pc:sldMk cId="2474262428" sldId="277"/>
            <ac:spMk id="9" creationId="{3992FFC1-79DD-2759-C8C4-E0BCAC47379B}"/>
          </ac:spMkLst>
        </pc:spChg>
        <pc:spChg chg="add mod">
          <ac:chgData name="Yohann Berthoux" userId="fba471465306ade5" providerId="LiveId" clId="{D17BE351-DA40-4C13-96BA-E016D05EC145}" dt="2023-09-26T15:49:52.958" v="1159" actId="20577"/>
          <ac:spMkLst>
            <pc:docMk/>
            <pc:sldMk cId="2474262428" sldId="277"/>
            <ac:spMk id="10" creationId="{C4AD09EA-62A0-67AB-19B5-724944B159C4}"/>
          </ac:spMkLst>
        </pc:spChg>
        <pc:spChg chg="mod">
          <ac:chgData name="Yohann Berthoux" userId="fba471465306ade5" providerId="LiveId" clId="{D17BE351-DA40-4C13-96BA-E016D05EC145}" dt="2023-09-26T15:41:46.455" v="432" actId="20577"/>
          <ac:spMkLst>
            <pc:docMk/>
            <pc:sldMk cId="2474262428" sldId="277"/>
            <ac:spMk id="13" creationId="{363C6445-1B9E-79A2-413A-635A93D958D2}"/>
          </ac:spMkLst>
        </pc:spChg>
        <pc:spChg chg="mod">
          <ac:chgData name="Yohann Berthoux" userId="fba471465306ade5" providerId="LiveId" clId="{D17BE351-DA40-4C13-96BA-E016D05EC145}" dt="2023-09-26T15:43:59.138" v="530" actId="20577"/>
          <ac:spMkLst>
            <pc:docMk/>
            <pc:sldMk cId="2474262428" sldId="277"/>
            <ac:spMk id="14" creationId="{07A7D323-A7A4-B3B2-0BDC-C017930F921E}"/>
          </ac:spMkLst>
        </pc:spChg>
        <pc:picChg chg="del">
          <ac:chgData name="Yohann Berthoux" userId="fba471465306ade5" providerId="LiveId" clId="{D17BE351-DA40-4C13-96BA-E016D05EC145}" dt="2023-09-26T15:40:59.218" v="341" actId="478"/>
          <ac:picMkLst>
            <pc:docMk/>
            <pc:sldMk cId="2474262428" sldId="277"/>
            <ac:picMk id="2050" creationId="{1F8F67D5-630B-50B3-06B9-9BEF09D59F7C}"/>
          </ac:picMkLst>
        </pc:picChg>
      </pc:sldChg>
      <pc:sldChg chg="addSp delSp modSp mod">
        <pc:chgData name="Yohann Berthoux" userId="fba471465306ade5" providerId="LiveId" clId="{D17BE351-DA40-4C13-96BA-E016D05EC145}" dt="2023-09-28T09:46:06.319" v="1838" actId="20577"/>
        <pc:sldMkLst>
          <pc:docMk/>
          <pc:sldMk cId="2709975901" sldId="278"/>
        </pc:sldMkLst>
        <pc:spChg chg="del">
          <ac:chgData name="Yohann Berthoux" userId="fba471465306ade5" providerId="LiveId" clId="{D17BE351-DA40-4C13-96BA-E016D05EC145}" dt="2023-09-26T15:46:18.276" v="753" actId="478"/>
          <ac:spMkLst>
            <pc:docMk/>
            <pc:sldMk cId="2709975901" sldId="278"/>
            <ac:spMk id="3" creationId="{E0182A3A-B0DA-2789-3568-C0E1BCD6BDC7}"/>
          </ac:spMkLst>
        </pc:spChg>
        <pc:spChg chg="del">
          <ac:chgData name="Yohann Berthoux" userId="fba471465306ade5" providerId="LiveId" clId="{D17BE351-DA40-4C13-96BA-E016D05EC145}" dt="2023-09-26T15:46:13.723" v="751" actId="478"/>
          <ac:spMkLst>
            <pc:docMk/>
            <pc:sldMk cId="2709975901" sldId="278"/>
            <ac:spMk id="7" creationId="{7E7C376D-8B6A-92B4-7949-978B69F6BEFD}"/>
          </ac:spMkLst>
        </pc:spChg>
        <pc:spChg chg="del">
          <ac:chgData name="Yohann Berthoux" userId="fba471465306ade5" providerId="LiveId" clId="{D17BE351-DA40-4C13-96BA-E016D05EC145}" dt="2023-09-26T15:46:13.723" v="751" actId="478"/>
          <ac:spMkLst>
            <pc:docMk/>
            <pc:sldMk cId="2709975901" sldId="278"/>
            <ac:spMk id="8" creationId="{EBD32DB4-4837-CB88-65F0-184FC1119691}"/>
          </ac:spMkLst>
        </pc:spChg>
        <pc:spChg chg="mod">
          <ac:chgData name="Yohann Berthoux" userId="fba471465306ade5" providerId="LiveId" clId="{D17BE351-DA40-4C13-96BA-E016D05EC145}" dt="2023-09-26T16:00:32.480" v="1837" actId="313"/>
          <ac:spMkLst>
            <pc:docMk/>
            <pc:sldMk cId="2709975901" sldId="278"/>
            <ac:spMk id="9" creationId="{DE69228F-6963-E1F3-3C2B-CA5D695D8EF3}"/>
          </ac:spMkLst>
        </pc:spChg>
        <pc:spChg chg="add del mod">
          <ac:chgData name="Yohann Berthoux" userId="fba471465306ade5" providerId="LiveId" clId="{D17BE351-DA40-4C13-96BA-E016D05EC145}" dt="2023-09-26T15:46:13.723" v="751" actId="478"/>
          <ac:spMkLst>
            <pc:docMk/>
            <pc:sldMk cId="2709975901" sldId="278"/>
            <ac:spMk id="10" creationId="{6EE23A0B-EA70-E848-41F5-F924EAA7AD3D}"/>
          </ac:spMkLst>
        </pc:spChg>
        <pc:spChg chg="add del mod">
          <ac:chgData name="Yohann Berthoux" userId="fba471465306ade5" providerId="LiveId" clId="{D17BE351-DA40-4C13-96BA-E016D05EC145}" dt="2023-09-26T15:46:13.723" v="751" actId="478"/>
          <ac:spMkLst>
            <pc:docMk/>
            <pc:sldMk cId="2709975901" sldId="278"/>
            <ac:spMk id="11" creationId="{9BB64BA9-C41E-9690-AF3F-C9339119A459}"/>
          </ac:spMkLst>
        </pc:spChg>
        <pc:spChg chg="del">
          <ac:chgData name="Yohann Berthoux" userId="fba471465306ade5" providerId="LiveId" clId="{D17BE351-DA40-4C13-96BA-E016D05EC145}" dt="2023-09-26T15:46:18.276" v="753" actId="478"/>
          <ac:spMkLst>
            <pc:docMk/>
            <pc:sldMk cId="2709975901" sldId="278"/>
            <ac:spMk id="13" creationId="{363C6445-1B9E-79A2-413A-635A93D958D2}"/>
          </ac:spMkLst>
        </pc:spChg>
        <pc:spChg chg="add mod">
          <ac:chgData name="Yohann Berthoux" userId="fba471465306ade5" providerId="LiveId" clId="{D17BE351-DA40-4C13-96BA-E016D05EC145}" dt="2023-09-28T09:46:06.319" v="1838" actId="20577"/>
          <ac:spMkLst>
            <pc:docMk/>
            <pc:sldMk cId="2709975901" sldId="278"/>
            <ac:spMk id="14" creationId="{4F96C31E-AE20-553D-CF05-C45CBC681422}"/>
          </ac:spMkLst>
        </pc:spChg>
        <pc:spChg chg="del">
          <ac:chgData name="Yohann Berthoux" userId="fba471465306ade5" providerId="LiveId" clId="{D17BE351-DA40-4C13-96BA-E016D05EC145}" dt="2023-09-26T15:46:15.206" v="752" actId="478"/>
          <ac:spMkLst>
            <pc:docMk/>
            <pc:sldMk cId="2709975901" sldId="278"/>
            <ac:spMk id="16" creationId="{544D4FE5-6DDF-EBDF-8852-1F528AB84848}"/>
          </ac:spMkLst>
        </pc:spChg>
        <pc:spChg chg="add mod">
          <ac:chgData name="Yohann Berthoux" userId="fba471465306ade5" providerId="LiveId" clId="{D17BE351-DA40-4C13-96BA-E016D05EC145}" dt="2023-09-26T15:48:26.069" v="1100" actId="1036"/>
          <ac:spMkLst>
            <pc:docMk/>
            <pc:sldMk cId="2709975901" sldId="278"/>
            <ac:spMk id="17" creationId="{23F07B2B-9FFA-B3E8-EAC4-B77A999E3559}"/>
          </ac:spMkLst>
        </pc:spChg>
        <pc:spChg chg="add del mod">
          <ac:chgData name="Yohann Berthoux" userId="fba471465306ade5" providerId="LiveId" clId="{D17BE351-DA40-4C13-96BA-E016D05EC145}" dt="2023-09-26T15:48:29.466" v="1102"/>
          <ac:spMkLst>
            <pc:docMk/>
            <pc:sldMk cId="2709975901" sldId="278"/>
            <ac:spMk id="18" creationId="{D35FB4ED-F010-695F-66BC-4AAB49BAE72C}"/>
          </ac:spMkLst>
        </pc:spChg>
        <pc:graphicFrameChg chg="del">
          <ac:chgData name="Yohann Berthoux" userId="fba471465306ade5" providerId="LiveId" clId="{D17BE351-DA40-4C13-96BA-E016D05EC145}" dt="2023-09-26T15:46:13.723" v="751" actId="478"/>
          <ac:graphicFrameMkLst>
            <pc:docMk/>
            <pc:sldMk cId="2709975901" sldId="278"/>
            <ac:graphicFrameMk id="2" creationId="{7D6AFEFA-B8B5-F493-D5D9-90BC455062DC}"/>
          </ac:graphicFrameMkLst>
        </pc:graphicFrameChg>
        <pc:graphicFrameChg chg="del">
          <ac:chgData name="Yohann Berthoux" userId="fba471465306ade5" providerId="LiveId" clId="{D17BE351-DA40-4C13-96BA-E016D05EC145}" dt="2023-09-26T15:46:13.723" v="751" actId="478"/>
          <ac:graphicFrameMkLst>
            <pc:docMk/>
            <pc:sldMk cId="2709975901" sldId="278"/>
            <ac:graphicFrameMk id="15" creationId="{3D847D5A-5715-5550-8BA1-7274D699A300}"/>
          </ac:graphicFrameMkLst>
        </pc:graphicFrameChg>
      </pc:sldChg>
      <pc:sldChg chg="del">
        <pc:chgData name="Yohann Berthoux" userId="fba471465306ade5" providerId="LiveId" clId="{D17BE351-DA40-4C13-96BA-E016D05EC145}" dt="2023-09-26T15:51:12.333" v="1211" actId="47"/>
        <pc:sldMkLst>
          <pc:docMk/>
          <pc:sldMk cId="2108685160" sldId="279"/>
        </pc:sldMkLst>
      </pc:sldChg>
      <pc:sldChg chg="addSp delSp modSp add mod">
        <pc:chgData name="Yohann Berthoux" userId="fba471465306ade5" providerId="LiveId" clId="{D17BE351-DA40-4C13-96BA-E016D05EC145}" dt="2023-09-28T14:37:34.201" v="1903" actId="403"/>
        <pc:sldMkLst>
          <pc:docMk/>
          <pc:sldMk cId="3056471472" sldId="279"/>
        </pc:sldMkLst>
        <pc:spChg chg="add mod">
          <ac:chgData name="Yohann Berthoux" userId="fba471465306ade5" providerId="LiveId" clId="{D17BE351-DA40-4C13-96BA-E016D05EC145}" dt="2023-09-28T14:37:11.649" v="1897" actId="1036"/>
          <ac:spMkLst>
            <pc:docMk/>
            <pc:sldMk cId="3056471472" sldId="279"/>
            <ac:spMk id="2" creationId="{AEEE42A8-9CB1-1E83-13C1-7AF401F1E10B}"/>
          </ac:spMkLst>
        </pc:spChg>
        <pc:spChg chg="add mod">
          <ac:chgData name="Yohann Berthoux" userId="fba471465306ade5" providerId="LiveId" clId="{D17BE351-DA40-4C13-96BA-E016D05EC145}" dt="2023-09-28T14:37:34.201" v="1903" actId="403"/>
          <ac:spMkLst>
            <pc:docMk/>
            <pc:sldMk cId="3056471472" sldId="279"/>
            <ac:spMk id="6" creationId="{CE1474BE-42E2-0074-14F1-E49E2E8D7152}"/>
          </ac:spMkLst>
        </pc:spChg>
        <pc:spChg chg="mod">
          <ac:chgData name="Yohann Berthoux" userId="fba471465306ade5" providerId="LiveId" clId="{D17BE351-DA40-4C13-96BA-E016D05EC145}" dt="2023-09-26T15:53:14.752" v="1257" actId="20577"/>
          <ac:spMkLst>
            <pc:docMk/>
            <pc:sldMk cId="3056471472" sldId="279"/>
            <ac:spMk id="9" creationId="{DE69228F-6963-E1F3-3C2B-CA5D695D8EF3}"/>
          </ac:spMkLst>
        </pc:spChg>
        <pc:spChg chg="mod">
          <ac:chgData name="Yohann Berthoux" userId="fba471465306ade5" providerId="LiveId" clId="{D17BE351-DA40-4C13-96BA-E016D05EC145}" dt="2023-09-28T14:37:06.720" v="1882" actId="14100"/>
          <ac:spMkLst>
            <pc:docMk/>
            <pc:sldMk cId="3056471472" sldId="279"/>
            <ac:spMk id="14" creationId="{4F96C31E-AE20-553D-CF05-C45CBC681422}"/>
          </ac:spMkLst>
        </pc:spChg>
        <pc:spChg chg="del">
          <ac:chgData name="Yohann Berthoux" userId="fba471465306ade5" providerId="LiveId" clId="{D17BE351-DA40-4C13-96BA-E016D05EC145}" dt="2023-09-26T15:55:59.177" v="1651" actId="478"/>
          <ac:spMkLst>
            <pc:docMk/>
            <pc:sldMk cId="3056471472" sldId="279"/>
            <ac:spMk id="17" creationId="{23F07B2B-9FFA-B3E8-EAC4-B77A999E3559}"/>
          </ac:spMkLst>
        </pc:spChg>
      </pc:sldChg>
      <pc:sldChg chg="del">
        <pc:chgData name="Yohann Berthoux" userId="fba471465306ade5" providerId="LiveId" clId="{D17BE351-DA40-4C13-96BA-E016D05EC145}" dt="2023-09-26T15:51:12.333" v="1211" actId="47"/>
        <pc:sldMkLst>
          <pc:docMk/>
          <pc:sldMk cId="397953690" sldId="280"/>
        </pc:sldMkLst>
      </pc:sldChg>
      <pc:sldChg chg="delSp modSp add mod">
        <pc:chgData name="Yohann Berthoux" userId="fba471465306ade5" providerId="LiveId" clId="{D17BE351-DA40-4C13-96BA-E016D05EC145}" dt="2023-09-26T15:59:40.844" v="1781" actId="20577"/>
        <pc:sldMkLst>
          <pc:docMk/>
          <pc:sldMk cId="3348958096" sldId="280"/>
        </pc:sldMkLst>
        <pc:spChg chg="mod">
          <ac:chgData name="Yohann Berthoux" userId="fba471465306ade5" providerId="LiveId" clId="{D17BE351-DA40-4C13-96BA-E016D05EC145}" dt="2023-09-26T15:59:09.237" v="1706" actId="20577"/>
          <ac:spMkLst>
            <pc:docMk/>
            <pc:sldMk cId="3348958096" sldId="280"/>
            <ac:spMk id="9" creationId="{DE69228F-6963-E1F3-3C2B-CA5D695D8EF3}"/>
          </ac:spMkLst>
        </pc:spChg>
        <pc:spChg chg="mod">
          <ac:chgData name="Yohann Berthoux" userId="fba471465306ade5" providerId="LiveId" clId="{D17BE351-DA40-4C13-96BA-E016D05EC145}" dt="2023-09-26T15:59:40.844" v="1781" actId="20577"/>
          <ac:spMkLst>
            <pc:docMk/>
            <pc:sldMk cId="3348958096" sldId="280"/>
            <ac:spMk id="14" creationId="{4F96C31E-AE20-553D-CF05-C45CBC681422}"/>
          </ac:spMkLst>
        </pc:spChg>
        <pc:spChg chg="del">
          <ac:chgData name="Yohann Berthoux" userId="fba471465306ade5" providerId="LiveId" clId="{D17BE351-DA40-4C13-96BA-E016D05EC145}" dt="2023-09-26T15:59:14.710" v="1707" actId="478"/>
          <ac:spMkLst>
            <pc:docMk/>
            <pc:sldMk cId="3348958096" sldId="280"/>
            <ac:spMk id="17" creationId="{23F07B2B-9FFA-B3E8-EAC4-B77A999E3559}"/>
          </ac:spMkLst>
        </pc:spChg>
      </pc:sldChg>
      <pc:sldChg chg="del">
        <pc:chgData name="Yohann Berthoux" userId="fba471465306ade5" providerId="LiveId" clId="{D17BE351-DA40-4C13-96BA-E016D05EC145}" dt="2023-09-26T15:51:12.333" v="1211" actId="47"/>
        <pc:sldMkLst>
          <pc:docMk/>
          <pc:sldMk cId="792061119" sldId="281"/>
        </pc:sldMkLst>
      </pc:sldChg>
      <pc:sldChg chg="del">
        <pc:chgData name="Yohann Berthoux" userId="fba471465306ade5" providerId="LiveId" clId="{D17BE351-DA40-4C13-96BA-E016D05EC145}" dt="2023-09-26T15:51:12.333" v="1211" actId="47"/>
        <pc:sldMkLst>
          <pc:docMk/>
          <pc:sldMk cId="1404083811" sldId="282"/>
        </pc:sldMkLst>
      </pc:sldChg>
      <pc:sldChg chg="del">
        <pc:chgData name="Yohann Berthoux" userId="fba471465306ade5" providerId="LiveId" clId="{D17BE351-DA40-4C13-96BA-E016D05EC145}" dt="2023-09-26T15:51:12.333" v="1211" actId="47"/>
        <pc:sldMkLst>
          <pc:docMk/>
          <pc:sldMk cId="1159130829" sldId="283"/>
        </pc:sldMkLst>
      </pc:sldChg>
      <pc:sldChg chg="del">
        <pc:chgData name="Yohann Berthoux" userId="fba471465306ade5" providerId="LiveId" clId="{D17BE351-DA40-4C13-96BA-E016D05EC145}" dt="2023-09-26T15:51:12.333" v="1211" actId="47"/>
        <pc:sldMkLst>
          <pc:docMk/>
          <pc:sldMk cId="353181769" sldId="28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46156-FBBF-468F-812D-94DBB46FA1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EB09C5-D025-4F45-9BAB-1AEC47391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7E9A4-05DF-49CD-A978-2D80FCDEB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DAA-1827-495D-A6E0-6875B19EAA2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40450-A215-49A8-BCC2-8F620BBD0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8F771-57D3-4CF9-8452-065122B89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C55C9-1603-4C0C-8AAA-7DC9EBE457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3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D4779-637F-4D69-AA5F-9D1B7EBBD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84D95D-CD42-45FE-83D1-D6853030F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089A2-6A8B-4A5E-B10D-56BE5A9AD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DAA-1827-495D-A6E0-6875B19EAA2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DA6BC-0165-456B-944B-05E6F765D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F5902-FF6B-4487-AA84-F801779AD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C55C9-1603-4C0C-8AAA-7DC9EBE457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7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04C8FA-31DE-41E2-8CC3-A8EE4C53B3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D1A6C0-FB2E-4D2F-9636-439BEC8F38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D3818C-1E5B-439C-9739-33799B13F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DAA-1827-495D-A6E0-6875B19EAA2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A6615B-BA87-41D3-9CEF-499F8A201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4F0E0-BF77-4968-9C7C-08EC31D76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C55C9-1603-4C0C-8AAA-7DC9EBE457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05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F7907-A061-401D-8461-C3B24665B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71136-65BB-4B32-8B4B-A3406C00CA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A93F03-CDB1-4E87-8ED4-86D3606E6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DAA-1827-495D-A6E0-6875B19EAA2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E5A5C-D3E3-4B3E-9AE7-99BE85151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CBE41-2B09-469C-AE94-C7F9BACAC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C55C9-1603-4C0C-8AAA-7DC9EBE457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28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FEE57-D07F-4B1C-9025-9C115F463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E4E399-4DC2-4820-A202-34974D281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EBD9C-1A9D-4424-8F28-EC6610E9D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DAA-1827-495D-A6E0-6875B19EAA2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FDD9D-17BA-4CE3-8EBE-3EA1E0B7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EEA05-9F13-4E00-8FC7-49CC3367B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C55C9-1603-4C0C-8AAA-7DC9EBE457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559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0D8C4-940B-4624-BAF9-62596DD5A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70C1D-7BEF-4E23-B803-1A7E2081F1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4944E5-859F-439D-92A0-0B778CCB2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91A78-1FF9-460E-86E8-626E207AB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DAA-1827-495D-A6E0-6875B19EAA2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4ED41B-58FD-4D83-923F-6B4D4758D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F6E9B-E345-451E-A984-10DDD7BB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C55C9-1603-4C0C-8AAA-7DC9EBE457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15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24B81-F959-4E93-9500-8DCF057E6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A0EA0B-3A8E-4E21-A6A5-ECA6883DF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3FCD3C-97B2-491B-B962-7CA72E2D0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49E59-CBF9-484D-A18D-D453CE131A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DA4EE-8EE2-4656-82CF-8D4533D452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D3A991-D0D2-4F22-9D99-0F3ED61D3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DAA-1827-495D-A6E0-6875B19EAA2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176A78-55C8-4F98-9BDB-0C95982AC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E430D0-8A15-40A6-8925-E65E3EE44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C55C9-1603-4C0C-8AAA-7DC9EBE457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584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CE52F-39B5-4B14-90F3-7BA0A713B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1658D1-DD4A-4B54-9A05-E709A3CB7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DAA-1827-495D-A6E0-6875B19EAA2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5A356C-C8D6-4914-A55B-87316DF1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DBF0B5-E1E7-447E-B5B8-568408B8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C55C9-1603-4C0C-8AAA-7DC9EBE457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7073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4E3699-B0DA-46AE-A7D7-237A8845C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DAA-1827-495D-A6E0-6875B19EAA2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25F3C-9D6A-494D-9C12-FBB4C0E29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A754A4-5297-4CB0-9250-69DE012C1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C55C9-1603-4C0C-8AAA-7DC9EBE457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309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4076E-C05C-4CD0-8772-6FC1BE5FB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BD81-9D2A-4515-8D02-99D85FFDB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0B3658-6B33-4A40-9A54-B18BF95CC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19A66E-4FBC-4BBC-92D1-33CE23629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DAA-1827-495D-A6E0-6875B19EAA2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F0F10F-D526-4B48-A8BC-8CF19BEF8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7DFDD1-FA22-432E-8377-142B904A2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C55C9-1603-4C0C-8AAA-7DC9EBE457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2357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A95CB-9013-4EAF-A8F0-0371A5156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49BC8F-C837-4ED8-98CF-44541125DC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F8EEE4-03DE-46DD-82A3-ED192E4464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803C7D-3F3A-4B59-B11A-DC966E18C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3DAA-1827-495D-A6E0-6875B19EAA2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393B1F-9442-44D9-A679-8435D3DFB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2B39B-D14D-4091-821F-3DB18C266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C55C9-1603-4C0C-8AAA-7DC9EBE457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36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9D7162-27E2-493C-8AD9-FD5350CDB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BDC006-5993-4388-971F-72C608D6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4A8AF7-5C07-41E6-B6B1-D167F4B3E3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A3DAA-1827-495D-A6E0-6875B19EAA2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C0161-BBA6-41D5-B337-C53C8E3423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10F8C-FC42-490B-9C42-36917899E0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C55C9-1603-4C0C-8AAA-7DC9EBE457D9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1986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FDC868B-6E4C-42FD-A9AB-E0DB8C9744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04" b="-1"/>
          <a:stretch/>
        </p:blipFill>
        <p:spPr>
          <a:xfrm flipV="1">
            <a:off x="0" y="6287465"/>
            <a:ext cx="12204000" cy="2054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C919D50-C76C-4FF8-93A1-09B532EE5C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04" b="-1"/>
          <a:stretch/>
        </p:blipFill>
        <p:spPr>
          <a:xfrm flipV="1">
            <a:off x="0" y="543890"/>
            <a:ext cx="9936000" cy="612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69228F-6963-E1F3-3C2B-CA5D695D8EF3}"/>
              </a:ext>
            </a:extLst>
          </p:cNvPr>
          <p:cNvSpPr txBox="1"/>
          <p:nvPr/>
        </p:nvSpPr>
        <p:spPr>
          <a:xfrm>
            <a:off x="130109" y="143779"/>
            <a:ext cx="12990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Castellar" panose="020A0402060406010301" pitchFamily="18" charset="0"/>
              </a:rPr>
              <a:t>Devoir maison licensing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96C31E-AE20-553D-CF05-C45CBC681422}"/>
              </a:ext>
            </a:extLst>
          </p:cNvPr>
          <p:cNvSpPr txBox="1"/>
          <p:nvPr/>
        </p:nvSpPr>
        <p:spPr>
          <a:xfrm>
            <a:off x="240277" y="1005251"/>
            <a:ext cx="11711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r>
              <a:rPr lang="fr-FR" sz="1600" dirty="0"/>
              <a:t>Choisissez un logiciel pour lequel vous devrez faire des recherches concernant son modèle de licence – </a:t>
            </a:r>
            <a:r>
              <a:rPr lang="fr-FR" sz="2400" b="1" dirty="0">
                <a:solidFill>
                  <a:srgbClr val="FF0000"/>
                </a:solidFill>
              </a:rPr>
              <a:t>POUR LE 18/10</a:t>
            </a:r>
            <a:endParaRPr lang="fr-FR" sz="1600" b="1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EE42A8-9CB1-1E83-13C1-7AF401F1E10B}"/>
              </a:ext>
            </a:extLst>
          </p:cNvPr>
          <p:cNvSpPr txBox="1"/>
          <p:nvPr/>
        </p:nvSpPr>
        <p:spPr>
          <a:xfrm>
            <a:off x="240277" y="1820263"/>
            <a:ext cx="108330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r>
              <a:rPr lang="fr-FR" sz="1600" dirty="0"/>
              <a:t>En complétant les 3 rubriques, un SAM doit pouvoir comprendre ce que fait le produit, et comment « le compter »</a:t>
            </a:r>
          </a:p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endParaRPr lang="fr-FR" sz="1600" dirty="0"/>
          </a:p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r>
              <a:rPr lang="fr-FR" sz="1600" dirty="0"/>
              <a:t>Avec votre bibliographie, il doit pouvoir approfondir</a:t>
            </a:r>
          </a:p>
          <a:p>
            <a:pPr>
              <a:buClr>
                <a:srgbClr val="77CCD1"/>
              </a:buClr>
            </a:pPr>
            <a:endParaRPr lang="fr-FR" sz="1600" dirty="0"/>
          </a:p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r>
              <a:rPr lang="fr-FR" sz="1600" dirty="0"/>
              <a:t>6-8 slides, on peut tout à fait ajouter des schémas ou toute image pertinente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1474BE-42E2-0074-14F1-E49E2E8D7152}"/>
              </a:ext>
            </a:extLst>
          </p:cNvPr>
          <p:cNvSpPr txBox="1"/>
          <p:nvPr/>
        </p:nvSpPr>
        <p:spPr>
          <a:xfrm>
            <a:off x="9011093" y="2461416"/>
            <a:ext cx="65602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rgbClr val="FF0000"/>
                </a:solidFill>
              </a:rPr>
              <a:t>POUR LE 13/12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056471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9BDE65AC-3B76-4EAA-8525-4039CFBD50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04" b="-1"/>
          <a:stretch/>
        </p:blipFill>
        <p:spPr>
          <a:xfrm flipV="1">
            <a:off x="0" y="6287465"/>
            <a:ext cx="12204000" cy="20541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0BA5986-E47A-49C2-9BBC-5D001D6BC863}"/>
              </a:ext>
            </a:extLst>
          </p:cNvPr>
          <p:cNvSpPr txBox="1"/>
          <p:nvPr/>
        </p:nvSpPr>
        <p:spPr>
          <a:xfrm>
            <a:off x="797441" y="3181229"/>
            <a:ext cx="114937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>
                <a:latin typeface="Castellar" panose="020A0402060406010301" pitchFamily="18" charset="0"/>
              </a:rPr>
              <a:t>Introduction au Software asset management</a:t>
            </a:r>
          </a:p>
          <a:p>
            <a:pPr algn="ctr"/>
            <a:endParaRPr lang="fr-FR" sz="2800" b="1" dirty="0">
              <a:latin typeface="Castellar" panose="020A0402060406010301" pitchFamily="18" charset="0"/>
            </a:endParaRPr>
          </a:p>
          <a:p>
            <a:pPr algn="ctr"/>
            <a:r>
              <a:rPr lang="fr-FR" sz="2800" b="1" dirty="0">
                <a:solidFill>
                  <a:srgbClr val="FF0000"/>
                </a:solidFill>
                <a:latin typeface="Castellar" panose="020A0402060406010301" pitchFamily="18" charset="0"/>
              </a:rPr>
              <a:t>LOGICIEL CHOISI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67F3D2-D060-AC0C-8601-F9E26BDDF21E}"/>
              </a:ext>
            </a:extLst>
          </p:cNvPr>
          <p:cNvSpPr txBox="1"/>
          <p:nvPr/>
        </p:nvSpPr>
        <p:spPr>
          <a:xfrm>
            <a:off x="361068" y="5752563"/>
            <a:ext cx="8059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>
                <a:latin typeface="Castellar" panose="020A0402060406010301" pitchFamily="18" charset="0"/>
              </a:rPr>
              <a:t>Systèmes d’information avancés - UPEC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5DFE3C1-328A-96A3-ABD6-56B5F80123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15932"/>
            <a:ext cx="12203999" cy="133302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C09A85F-87CB-1A30-F7A6-A16251029CA3}"/>
              </a:ext>
            </a:extLst>
          </p:cNvPr>
          <p:cNvSpPr txBox="1"/>
          <p:nvPr/>
        </p:nvSpPr>
        <p:spPr>
          <a:xfrm>
            <a:off x="8484782" y="5752563"/>
            <a:ext cx="61030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dirty="0">
                <a:solidFill>
                  <a:srgbClr val="FF0000"/>
                </a:solidFill>
                <a:latin typeface="Castellar" panose="020A0402060406010301" pitchFamily="18" charset="0"/>
              </a:rPr>
              <a:t>Prénom NOM</a:t>
            </a:r>
          </a:p>
        </p:txBody>
      </p:sp>
    </p:spTree>
    <p:extLst>
      <p:ext uri="{BB962C8B-B14F-4D97-AF65-F5344CB8AC3E}">
        <p14:creationId xmlns:p14="http://schemas.microsoft.com/office/powerpoint/2010/main" val="3000974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FDC868B-6E4C-42FD-A9AB-E0DB8C9744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04" b="-1"/>
          <a:stretch/>
        </p:blipFill>
        <p:spPr>
          <a:xfrm flipV="1">
            <a:off x="0" y="6287465"/>
            <a:ext cx="12204000" cy="2054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C919D50-C76C-4FF8-93A1-09B532EE5C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04" b="-1"/>
          <a:stretch/>
        </p:blipFill>
        <p:spPr>
          <a:xfrm flipV="1">
            <a:off x="0" y="543890"/>
            <a:ext cx="9936000" cy="6125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8C21A52-45C8-16F2-41C7-7FE6E95D6FB2}"/>
              </a:ext>
            </a:extLst>
          </p:cNvPr>
          <p:cNvSpPr txBox="1"/>
          <p:nvPr/>
        </p:nvSpPr>
        <p:spPr>
          <a:xfrm>
            <a:off x="130109" y="143779"/>
            <a:ext cx="12990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Castellar" panose="020A0402060406010301" pitchFamily="18" charset="0"/>
              </a:rPr>
              <a:t>PRESENTATION et Historique Produit et Editeurs</a:t>
            </a:r>
          </a:p>
          <a:p>
            <a:endParaRPr lang="fr-FR" b="1" dirty="0">
              <a:latin typeface="Castellar" panose="020A0402060406010301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3942177-07AC-931B-1D06-3CB1A70EE422}"/>
              </a:ext>
            </a:extLst>
          </p:cNvPr>
          <p:cNvSpPr txBox="1"/>
          <p:nvPr/>
        </p:nvSpPr>
        <p:spPr>
          <a:xfrm>
            <a:off x="130109" y="1190221"/>
            <a:ext cx="10833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r>
              <a:rPr lang="fr-FR" sz="1600" dirty="0"/>
              <a:t>Indiquer l’éditeur actuel du produit et ses prédécesseurs s’il y en a eu via des acquisitions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37CFDE-8C06-A9B5-9B3E-8D8834873258}"/>
              </a:ext>
            </a:extLst>
          </p:cNvPr>
          <p:cNvSpPr txBox="1"/>
          <p:nvPr/>
        </p:nvSpPr>
        <p:spPr>
          <a:xfrm>
            <a:off x="130109" y="1928886"/>
            <a:ext cx="112041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r>
              <a:rPr lang="fr-FR" sz="1600" dirty="0"/>
              <a:t>Expliquer brièvement l’utilité du logiciel choisi, l’historique si pertinent (changements de nom…), sur quel type de machine fonctionne-t-il (architecture </a:t>
            </a:r>
            <a:r>
              <a:rPr lang="fr-FR" sz="1600" dirty="0" err="1"/>
              <a:t>client-server</a:t>
            </a:r>
            <a:r>
              <a:rPr lang="fr-FR" sz="1600" dirty="0"/>
              <a:t> ou uniquement server ou uniquement sur poste de travail, ou en SaaS avec accès web…)</a:t>
            </a:r>
          </a:p>
        </p:txBody>
      </p:sp>
    </p:spTree>
    <p:extLst>
      <p:ext uri="{BB962C8B-B14F-4D97-AF65-F5344CB8AC3E}">
        <p14:creationId xmlns:p14="http://schemas.microsoft.com/office/powerpoint/2010/main" val="3457371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FDC868B-6E4C-42FD-A9AB-E0DB8C9744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04" b="-1"/>
          <a:stretch/>
        </p:blipFill>
        <p:spPr>
          <a:xfrm flipV="1">
            <a:off x="0" y="6287465"/>
            <a:ext cx="12204000" cy="2054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C919D50-C76C-4FF8-93A1-09B532EE5C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04" b="-1"/>
          <a:stretch/>
        </p:blipFill>
        <p:spPr>
          <a:xfrm flipV="1">
            <a:off x="0" y="543890"/>
            <a:ext cx="9936000" cy="612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7DB7233-0F73-4DAF-B8B2-80336F85BB6D}"/>
              </a:ext>
            </a:extLst>
          </p:cNvPr>
          <p:cNvSpPr txBox="1"/>
          <p:nvPr/>
        </p:nvSpPr>
        <p:spPr>
          <a:xfrm>
            <a:off x="130109" y="143779"/>
            <a:ext cx="12990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Castellar" panose="020A0402060406010301" pitchFamily="18" charset="0"/>
              </a:rPr>
              <a:t>METRIQUES et Collecte des données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63C6445-1B9E-79A2-413A-635A93D958D2}"/>
              </a:ext>
            </a:extLst>
          </p:cNvPr>
          <p:cNvSpPr txBox="1"/>
          <p:nvPr/>
        </p:nvSpPr>
        <p:spPr>
          <a:xfrm>
            <a:off x="130108" y="1340891"/>
            <a:ext cx="10833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r>
              <a:rPr lang="fr-FR" sz="1600" dirty="0"/>
              <a:t>Indiquer les différentes métriques possibles et leurs définitions selon l’éditeur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7A7D323-A7A4-B3B2-0BDC-C017930F921E}"/>
              </a:ext>
            </a:extLst>
          </p:cNvPr>
          <p:cNvSpPr txBox="1"/>
          <p:nvPr/>
        </p:nvSpPr>
        <p:spPr>
          <a:xfrm>
            <a:off x="130108" y="2025204"/>
            <a:ext cx="10833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r>
              <a:rPr lang="fr-FR" sz="1600" dirty="0"/>
              <a:t>Expliciter les règles de comptages et spécificités s’il y en 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AD09EA-62A0-67AB-19B5-724944B159C4}"/>
              </a:ext>
            </a:extLst>
          </p:cNvPr>
          <p:cNvSpPr txBox="1"/>
          <p:nvPr/>
        </p:nvSpPr>
        <p:spPr>
          <a:xfrm>
            <a:off x="130107" y="2709517"/>
            <a:ext cx="10833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r>
              <a:rPr lang="fr-FR" sz="1600" dirty="0"/>
              <a:t>Indiquer les sources de collecte des usages pertinentes</a:t>
            </a:r>
          </a:p>
        </p:txBody>
      </p:sp>
    </p:spTree>
    <p:extLst>
      <p:ext uri="{BB962C8B-B14F-4D97-AF65-F5344CB8AC3E}">
        <p14:creationId xmlns:p14="http://schemas.microsoft.com/office/powerpoint/2010/main" val="2474262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FDC868B-6E4C-42FD-A9AB-E0DB8C9744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04" b="-1"/>
          <a:stretch/>
        </p:blipFill>
        <p:spPr>
          <a:xfrm flipV="1">
            <a:off x="0" y="6287465"/>
            <a:ext cx="12204000" cy="2054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C919D50-C76C-4FF8-93A1-09B532EE5C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04" b="-1"/>
          <a:stretch/>
        </p:blipFill>
        <p:spPr>
          <a:xfrm flipV="1">
            <a:off x="0" y="543890"/>
            <a:ext cx="9936000" cy="612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69228F-6963-E1F3-3C2B-CA5D695D8EF3}"/>
              </a:ext>
            </a:extLst>
          </p:cNvPr>
          <p:cNvSpPr txBox="1"/>
          <p:nvPr/>
        </p:nvSpPr>
        <p:spPr>
          <a:xfrm>
            <a:off x="130109" y="143779"/>
            <a:ext cx="12990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Castellar" panose="020A0402060406010301" pitchFamily="18" charset="0"/>
              </a:rPr>
              <a:t>Fonctionnalités/EDITIONS/OPTIONS</a:t>
            </a:r>
          </a:p>
          <a:p>
            <a:endParaRPr lang="fr-FR" b="1" dirty="0">
              <a:latin typeface="Castellar" panose="020A0402060406010301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96C31E-AE20-553D-CF05-C45CBC681422}"/>
              </a:ext>
            </a:extLst>
          </p:cNvPr>
          <p:cNvSpPr txBox="1"/>
          <p:nvPr/>
        </p:nvSpPr>
        <p:spPr>
          <a:xfrm>
            <a:off x="240277" y="1005251"/>
            <a:ext cx="108330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r>
              <a:rPr lang="fr-FR" sz="1600" dirty="0"/>
              <a:t>Indiquer les différents niveaux d’édition s’il y en a (Standard vs Pro vs Premium par exemple) avec leurs différences (souvent avec une synthèse des comparatifs de fonctionnalités)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F07B2B-9FFA-B3E8-EAC4-B77A999E3559}"/>
              </a:ext>
            </a:extLst>
          </p:cNvPr>
          <p:cNvSpPr txBox="1"/>
          <p:nvPr/>
        </p:nvSpPr>
        <p:spPr>
          <a:xfrm>
            <a:off x="218245" y="1933521"/>
            <a:ext cx="10833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r>
              <a:rPr lang="fr-FR" sz="1600" dirty="0"/>
              <a:t>Indiquer les différentes options/modules complémentaires payants et ce qu’ils font en quelques mots</a:t>
            </a:r>
          </a:p>
        </p:txBody>
      </p:sp>
    </p:spTree>
    <p:extLst>
      <p:ext uri="{BB962C8B-B14F-4D97-AF65-F5344CB8AC3E}">
        <p14:creationId xmlns:p14="http://schemas.microsoft.com/office/powerpoint/2010/main" val="2709975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FDC868B-6E4C-42FD-A9AB-E0DB8C97445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04" b="-1"/>
          <a:stretch/>
        </p:blipFill>
        <p:spPr>
          <a:xfrm flipV="1">
            <a:off x="0" y="6287465"/>
            <a:ext cx="12204000" cy="2054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C919D50-C76C-4FF8-93A1-09B532EE5C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004" b="-1"/>
          <a:stretch/>
        </p:blipFill>
        <p:spPr>
          <a:xfrm flipV="1">
            <a:off x="0" y="543890"/>
            <a:ext cx="9936000" cy="6125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E69228F-6963-E1F3-3C2B-CA5D695D8EF3}"/>
              </a:ext>
            </a:extLst>
          </p:cNvPr>
          <p:cNvSpPr txBox="1"/>
          <p:nvPr/>
        </p:nvSpPr>
        <p:spPr>
          <a:xfrm>
            <a:off x="130109" y="143779"/>
            <a:ext cx="12990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Castellar" panose="020A0402060406010301" pitchFamily="18" charset="0"/>
              </a:rPr>
              <a:t>Bibliographie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F96C31E-AE20-553D-CF05-C45CBC681422}"/>
              </a:ext>
            </a:extLst>
          </p:cNvPr>
          <p:cNvSpPr txBox="1"/>
          <p:nvPr/>
        </p:nvSpPr>
        <p:spPr>
          <a:xfrm>
            <a:off x="240277" y="1005251"/>
            <a:ext cx="10833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7CCD1"/>
              </a:buClr>
              <a:buFont typeface="Wingdings" panose="05000000000000000000" pitchFamily="2" charset="2"/>
              <a:buChar char="q"/>
            </a:pPr>
            <a:r>
              <a:rPr lang="fr-FR" sz="1600" dirty="0"/>
              <a:t>Indiquez les liens voire les ouvrages consultés, de manière normalisée</a:t>
            </a:r>
          </a:p>
        </p:txBody>
      </p:sp>
    </p:spTree>
    <p:extLst>
      <p:ext uri="{BB962C8B-B14F-4D97-AF65-F5344CB8AC3E}">
        <p14:creationId xmlns:p14="http://schemas.microsoft.com/office/powerpoint/2010/main" val="3348958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27135</TotalTime>
  <Words>245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Castellar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Yohann Berthoux</dc:creator>
  <cp:lastModifiedBy>Yohann Berthoux</cp:lastModifiedBy>
  <cp:revision>4</cp:revision>
  <dcterms:created xsi:type="dcterms:W3CDTF">2023-02-05T23:14:00Z</dcterms:created>
  <dcterms:modified xsi:type="dcterms:W3CDTF">2023-09-29T13:12:31Z</dcterms:modified>
</cp:coreProperties>
</file>